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</p:sldMasterIdLst>
  <p:sldIdLst>
    <p:sldId id="271" r:id="rId2"/>
    <p:sldId id="256" r:id="rId3"/>
    <p:sldId id="281" r:id="rId4"/>
    <p:sldId id="258" r:id="rId5"/>
    <p:sldId id="259" r:id="rId6"/>
    <p:sldId id="261" r:id="rId7"/>
    <p:sldId id="268" r:id="rId8"/>
    <p:sldId id="273" r:id="rId9"/>
    <p:sldId id="270" r:id="rId10"/>
    <p:sldId id="274" r:id="rId11"/>
    <p:sldId id="275" r:id="rId12"/>
    <p:sldId id="276" r:id="rId13"/>
    <p:sldId id="277" r:id="rId14"/>
    <p:sldId id="278" r:id="rId15"/>
    <p:sldId id="279" r:id="rId16"/>
    <p:sldId id="282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12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4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547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79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3649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22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000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5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44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26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11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73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5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46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136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22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ADF2E-026A-4BF3-9753-7AB7DD11127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B9951D8-0411-4771-8D54-0BF90741A7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97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E7A19A-1909-89A5-7AE4-5C4466AF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38" y="312897"/>
            <a:ext cx="8534400" cy="15070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800" dirty="0"/>
              <a:t>                    </a:t>
            </a:r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PROJECT PRESENTATION</a:t>
            </a:r>
            <a:b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3E85C7-F374-E663-FB5B-4A0C6F11C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669" y="1819964"/>
            <a:ext cx="10376452" cy="45607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600" dirty="0"/>
              <a:t>            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“KVM NESTED VIRTUALIZATION USING   </a:t>
            </a:r>
          </a:p>
          <a:p>
            <a:pPr marL="0" indent="0">
              <a:buNone/>
            </a:pP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ORACLE  VIRTUALBOX WITH        </a:t>
            </a:r>
          </a:p>
          <a:p>
            <a:pPr marL="0" indent="0">
              <a:buNone/>
            </a:pP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CENTOS.”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     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GUIDED BY:                                                                                                                     PRESENTED BY: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ZAKIR HUSSIAN                                                                                                                     RANI BEHARE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GAURI VETAL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SAKSHI SHAHA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DEEPANKER SAMANTHA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HARSHAL PATIL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RENUKA CHAVAN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PRAJWAL NIMKARDE</a:t>
            </a:r>
          </a:p>
        </p:txBody>
      </p:sp>
    </p:spTree>
    <p:extLst>
      <p:ext uri="{BB962C8B-B14F-4D97-AF65-F5344CB8AC3E}">
        <p14:creationId xmlns:p14="http://schemas.microsoft.com/office/powerpoint/2010/main" val="11483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33716FB-3108-FCAD-F146-9088DDD88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70" y="1795266"/>
            <a:ext cx="8418445" cy="394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0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3" y="1893406"/>
            <a:ext cx="5952588" cy="3747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63" y="1893406"/>
            <a:ext cx="5427407" cy="3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6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0" y="2087215"/>
            <a:ext cx="5753903" cy="3568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98" y="2087216"/>
            <a:ext cx="5287113" cy="35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5" y="1731656"/>
            <a:ext cx="4925112" cy="39218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01" y="1731656"/>
            <a:ext cx="5239481" cy="39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8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7065FAF-2B35-0543-C388-6F55685CD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8" y="1592827"/>
            <a:ext cx="5985632" cy="44343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7" y="1582995"/>
            <a:ext cx="5733589" cy="44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1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3F2E16-EC22-2AAB-A7F0-386B0E5F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532" y="516283"/>
            <a:ext cx="2714971" cy="67696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1D71B13-83B8-5F36-4B81-A26E5E1C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49" y="1429220"/>
            <a:ext cx="9754314" cy="481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09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5C6D64-74B5-71DF-7079-729FE3C4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866" y="405448"/>
            <a:ext cx="3082318" cy="677916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1B468A-F710-43ED-BEE5-F86CCD6D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603" y="1249018"/>
            <a:ext cx="8915400" cy="37776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cybersecurity, students could learn how to deploy VMs within other VMs to simulate real-world penetration testing environments.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company testing its disaster recovery solution might use nested virtualization to spin up backup instances of critical VMs on a cloud platform without affecting the production environment.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company might use nested virtualization to test different hypervisors (like KVM, VMware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ESXi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create complex environments with multiple layers of virtual machines for development and quality assurance.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33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D70913-4C68-5311-3E78-D772FC54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169" y="524719"/>
            <a:ext cx="2933232" cy="58846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B1E820-FB4C-8485-2A4A-4963A157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578" y="1417983"/>
            <a:ext cx="8915400" cy="37776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successfully demonstrates the implementation of nested virtualization using Oracle VirtualBox and KVM on a CentOS guest machine.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enabling nested virtualization, we were able to run a hypervisor (KVM) within a VirtualBox VM, and subsequently create and manage virtual machines inside this nested environment.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setup provides a powerful framework for testing and experimenting with multi-layered virtualization environments, particularly for development, testing, and educational purposes.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5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D0E71E-7E5B-3BA4-AF33-2B58DAEFE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8523" y="1214637"/>
            <a:ext cx="1908003" cy="444036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FA8ABB7-35D4-7A99-3A64-5A1E53AF5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374" y="2012049"/>
            <a:ext cx="7766936" cy="3410372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Detailed Walkthrough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6470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B3E7E8-47F9-3AFF-1551-C2FF0A888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351" y="637637"/>
            <a:ext cx="3503075" cy="618281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6669F3-43D6-CA34-2BF3-FC4C54017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Systematically investigate 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the process of enabling KVM nested virtualization on Oracle Virtual Box using CentOS.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3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7CA8DD-7AA9-4C58-A430-6F7C4C88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798" y="663003"/>
            <a:ext cx="3739836" cy="650240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CAF44D-E6F9-7B29-0EA3-8E4F5B2B5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2765" y="1604349"/>
            <a:ext cx="9299786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Nested Virtualization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feature that allows you to run Hyper-V inside of a Hyper-V virtual machine (VM). Nested Virtualization is helpful for running a Visual Studio phone emulator in a virtual machine, or testing configurations that ordinarily require several hosts.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VM or (Kernel-based Virtual Machine)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full virtualization solution for Linux on Intel 64 and AMD 64 hardware that is included in the mainline Linux kernel since 2.6.20 and is stable and fast for most workloads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000" b="1" spc="-5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13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276C4B-DFF0-C532-710F-4C4899DA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742" y="882326"/>
            <a:ext cx="8781626" cy="3880773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KVM Features: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useful features and advantages which you will gain when you use KVM to deploy your virtual platform. KVM hypervisor supports following features: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Over-committing : Which means allocating more virtualized CPUs or memory than the available resources on the system.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 provisioning : Which allows the allocation of flexible storage and optimizes the available space for every guest virtual machine.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Disk I/O throttling : Provides the ability to set a limit on disk I/O requests sent from virtual machines to the host machine.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NUMA balancing : Improves the performance of applications running on NUMA hardware systems.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CPU hot add capability : Provides the ability to increase processing power as needed on running virtual machines, without downtime.</a:t>
            </a:r>
          </a:p>
        </p:txBody>
      </p:sp>
    </p:spTree>
    <p:extLst>
      <p:ext uri="{BB962C8B-B14F-4D97-AF65-F5344CB8AC3E}">
        <p14:creationId xmlns:p14="http://schemas.microsoft.com/office/powerpoint/2010/main" val="393093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197BF8-9F10-EBDA-3FF6-D1DE3D658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011" y="1323889"/>
            <a:ext cx="8596668" cy="4886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I5 AND ABOVE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Ram: 8GB And Above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Virtualization: </a:t>
            </a: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Bios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Oracle: </a:t>
            </a:r>
            <a:r>
              <a:rPr lang="en-I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Virtualbox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Manager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Centos And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Mintos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203762A-EBA6-6B53-EF09-BA2869D2F335}"/>
              </a:ext>
            </a:extLst>
          </p:cNvPr>
          <p:cNvSpPr txBox="1"/>
          <p:nvPr/>
        </p:nvSpPr>
        <p:spPr>
          <a:xfrm>
            <a:off x="3250096" y="438734"/>
            <a:ext cx="6102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</a:p>
        </p:txBody>
      </p:sp>
    </p:spTree>
    <p:extLst>
      <p:ext uri="{BB962C8B-B14F-4D97-AF65-F5344CB8AC3E}">
        <p14:creationId xmlns:p14="http://schemas.microsoft.com/office/powerpoint/2010/main" val="30976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B13474-1FC4-D7C9-4319-31D7ECE9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417" y="580298"/>
            <a:ext cx="5137679" cy="59944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DETAILED WALKTHROUGH: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76" y="1080220"/>
            <a:ext cx="6335009" cy="2095599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76" y="3372467"/>
            <a:ext cx="6335009" cy="32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8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01" y="2025874"/>
            <a:ext cx="5562305" cy="36079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96" y="2025874"/>
            <a:ext cx="5401211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6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FFEBB22-3245-E443-BDAD-E34723D10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77" y="4962484"/>
            <a:ext cx="8418444" cy="12494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78" y="710495"/>
            <a:ext cx="8418443" cy="32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593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875</TotalTime>
  <Words>401</Words>
  <Application>Microsoft Office PowerPoint</Application>
  <PresentationFormat>Widescreen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Times New Roman</vt:lpstr>
      <vt:lpstr>Wingdings 3</vt:lpstr>
      <vt:lpstr>Wisp</vt:lpstr>
      <vt:lpstr>                    A PROJECT PRESENTATION                                        ON</vt:lpstr>
      <vt:lpstr>OUTLINE</vt:lpstr>
      <vt:lpstr>OBJECTIVES</vt:lpstr>
      <vt:lpstr>INTRODUCTION</vt:lpstr>
      <vt:lpstr>PowerPoint Presentation</vt:lpstr>
      <vt:lpstr>PowerPoint Presentation</vt:lpstr>
      <vt:lpstr>A DETAILED WALKTHROUGH: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</vt:lpstr>
      <vt:lpstr>USE CASES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PRESENTATION                                        ON</dc:title>
  <dc:creator>Gauri Vetal</dc:creator>
  <cp:lastModifiedBy>Prajwal Nimkarde</cp:lastModifiedBy>
  <cp:revision>18</cp:revision>
  <dcterms:created xsi:type="dcterms:W3CDTF">2024-09-18T09:32:23Z</dcterms:created>
  <dcterms:modified xsi:type="dcterms:W3CDTF">2024-09-28T10:53:18Z</dcterms:modified>
</cp:coreProperties>
</file>